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70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70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70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70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70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70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70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70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70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747775"/>
          </p15:clr>
        </p15:guide>
        <p15:guide id="2" pos="10205" userDrawn="1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iEp5Nbpz4skBdjTTA89G9x2atwp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" d="100"/>
          <a:sy n="10" d="100"/>
        </p:scale>
        <p:origin x="2436" y="174"/>
      </p:cViewPr>
      <p:guideLst>
        <p:guide orient="horz" pos="1360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4713" y="685800"/>
            <a:ext cx="25701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70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70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70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70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70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70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70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70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70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4713" y="685800"/>
            <a:ext cx="25701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ctrTitle"/>
          </p:nvPr>
        </p:nvSpPr>
        <p:spPr>
          <a:xfrm>
            <a:off x="1104454" y="6253741"/>
            <a:ext cx="30190203" cy="17239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subTitle" idx="1"/>
          </p:nvPr>
        </p:nvSpPr>
        <p:spPr>
          <a:xfrm>
            <a:off x="1104426" y="23804026"/>
            <a:ext cx="30190203" cy="6657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30019860" y="39166703"/>
            <a:ext cx="1944524" cy="330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>
            <a:spLocks noGrp="1"/>
          </p:cNvSpPr>
          <p:nvPr>
            <p:ph type="title" hasCustomPrompt="1"/>
          </p:nvPr>
        </p:nvSpPr>
        <p:spPr>
          <a:xfrm>
            <a:off x="1104426" y="9290426"/>
            <a:ext cx="30190203" cy="16491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9pPr>
          </a:lstStyle>
          <a:p>
            <a:r>
              <a:t>xx%</a:t>
            </a:r>
          </a:p>
        </p:txBody>
      </p:sp>
      <p:sp>
        <p:nvSpPr>
          <p:cNvPr id="46" name="Google Shape;46;p12"/>
          <p:cNvSpPr txBox="1">
            <a:spLocks noGrp="1"/>
          </p:cNvSpPr>
          <p:nvPr>
            <p:ph type="body" idx="1"/>
          </p:nvPr>
        </p:nvSpPr>
        <p:spPr>
          <a:xfrm>
            <a:off x="1104426" y="26475772"/>
            <a:ext cx="30190203" cy="10925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marL="457200" lvl="0" indent="-4508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1pPr>
            <a:lvl2pPr marL="914400" lvl="1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2pPr>
            <a:lvl3pPr marL="1371600" lvl="2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3pPr>
            <a:lvl4pPr marL="1828800" lvl="3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4pPr>
            <a:lvl5pPr marL="2286000" lvl="4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5pPr>
            <a:lvl6pPr marL="2743200" lvl="5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6pPr>
            <a:lvl7pPr marL="3200400" lvl="6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7pPr>
            <a:lvl8pPr marL="3657600" lvl="7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8pPr>
            <a:lvl9pPr marL="4114800" lvl="8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sldNum" idx="12"/>
          </p:nvPr>
        </p:nvSpPr>
        <p:spPr>
          <a:xfrm>
            <a:off x="30019860" y="39166703"/>
            <a:ext cx="1944524" cy="330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 txBox="1">
            <a:spLocks noGrp="1"/>
          </p:cNvSpPr>
          <p:nvPr>
            <p:ph type="sldNum" idx="12"/>
          </p:nvPr>
        </p:nvSpPr>
        <p:spPr>
          <a:xfrm>
            <a:off x="30019860" y="39166703"/>
            <a:ext cx="1944524" cy="330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1104426" y="18065150"/>
            <a:ext cx="30190203" cy="7070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sldNum" idx="12"/>
          </p:nvPr>
        </p:nvSpPr>
        <p:spPr>
          <a:xfrm>
            <a:off x="30019860" y="39166703"/>
            <a:ext cx="1944524" cy="330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1104426" y="3737798"/>
            <a:ext cx="30190203" cy="4810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1104426" y="9679723"/>
            <a:ext cx="30190203" cy="28694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marL="457200" lvl="0" indent="-450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1pPr>
            <a:lvl2pPr marL="914400" lvl="1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2pPr>
            <a:lvl3pPr marL="1371600" lvl="2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3pPr>
            <a:lvl4pPr marL="1828800" lvl="3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4pPr>
            <a:lvl5pPr marL="2286000" lvl="4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5pPr>
            <a:lvl6pPr marL="2743200" lvl="5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6pPr>
            <a:lvl7pPr marL="3200400" lvl="6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7pPr>
            <a:lvl8pPr marL="3657600" lvl="7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8pPr>
            <a:lvl9pPr marL="4114800" lvl="8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sldNum" idx="12"/>
          </p:nvPr>
        </p:nvSpPr>
        <p:spPr>
          <a:xfrm>
            <a:off x="30019860" y="39166703"/>
            <a:ext cx="1944524" cy="330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1104426" y="3737798"/>
            <a:ext cx="30190203" cy="4810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body" idx="1"/>
          </p:nvPr>
        </p:nvSpPr>
        <p:spPr>
          <a:xfrm>
            <a:off x="1104426" y="9679723"/>
            <a:ext cx="14172917" cy="28694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marL="457200" lvl="0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●"/>
              <a:defRPr sz="2700"/>
            </a:lvl1pPr>
            <a:lvl2pPr marL="914400" lvl="1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2pPr>
            <a:lvl3pPr marL="1371600" lvl="2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3pPr>
            <a:lvl4pPr marL="1828800" lvl="3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4pPr>
            <a:lvl5pPr marL="2286000" lvl="4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5pPr>
            <a:lvl6pPr marL="2743200" lvl="5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6pPr>
            <a:lvl7pPr marL="3200400" lvl="6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7pPr>
            <a:lvl8pPr marL="3657600" lvl="7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8pPr>
            <a:lvl9pPr marL="4114800" lvl="8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2"/>
          </p:nvPr>
        </p:nvSpPr>
        <p:spPr>
          <a:xfrm>
            <a:off x="17122301" y="9679723"/>
            <a:ext cx="14172917" cy="28694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marL="457200" lvl="0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●"/>
              <a:defRPr sz="2700"/>
            </a:lvl1pPr>
            <a:lvl2pPr marL="914400" lvl="1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2pPr>
            <a:lvl3pPr marL="1371600" lvl="2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3pPr>
            <a:lvl4pPr marL="1828800" lvl="3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4pPr>
            <a:lvl5pPr marL="2286000" lvl="4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5pPr>
            <a:lvl6pPr marL="2743200" lvl="5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6pPr>
            <a:lvl7pPr marL="3200400" lvl="6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7pPr>
            <a:lvl8pPr marL="3657600" lvl="7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8pPr>
            <a:lvl9pPr marL="4114800" lvl="8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30019860" y="39166703"/>
            <a:ext cx="1944524" cy="330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1104426" y="3737798"/>
            <a:ext cx="30190203" cy="4810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30019860" y="39166703"/>
            <a:ext cx="1944524" cy="330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>
            <a:spLocks noGrp="1"/>
          </p:cNvSpPr>
          <p:nvPr>
            <p:ph type="title"/>
          </p:nvPr>
        </p:nvSpPr>
        <p:spPr>
          <a:xfrm>
            <a:off x="1104426" y="4666527"/>
            <a:ext cx="9949388" cy="6346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body" idx="1"/>
          </p:nvPr>
        </p:nvSpPr>
        <p:spPr>
          <a:xfrm>
            <a:off x="1104426" y="11671353"/>
            <a:ext cx="9949388" cy="26704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marL="457200" lvl="0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1pPr>
            <a:lvl2pPr marL="914400" lvl="1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2pPr>
            <a:lvl3pPr marL="1371600" lvl="2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3pPr>
            <a:lvl4pPr marL="1828800" lvl="3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4pPr>
            <a:lvl5pPr marL="2286000" lvl="4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5pPr>
            <a:lvl6pPr marL="2743200" lvl="5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6pPr>
            <a:lvl7pPr marL="3200400" lvl="6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7pPr>
            <a:lvl8pPr marL="3657600" lvl="7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8pPr>
            <a:lvl9pPr marL="4114800" lvl="8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ldNum" idx="12"/>
          </p:nvPr>
        </p:nvSpPr>
        <p:spPr>
          <a:xfrm>
            <a:off x="30019860" y="39166703"/>
            <a:ext cx="1944524" cy="330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>
            <a:spLocks noGrp="1"/>
          </p:cNvSpPr>
          <p:nvPr>
            <p:ph type="title"/>
          </p:nvPr>
        </p:nvSpPr>
        <p:spPr>
          <a:xfrm>
            <a:off x="1737067" y="3780845"/>
            <a:ext cx="22562339" cy="34359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sldNum" idx="12"/>
          </p:nvPr>
        </p:nvSpPr>
        <p:spPr>
          <a:xfrm>
            <a:off x="30019860" y="39166703"/>
            <a:ext cx="1944524" cy="330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/>
          <p:nvPr/>
        </p:nvSpPr>
        <p:spPr>
          <a:xfrm>
            <a:off x="16199644" y="-1049"/>
            <a:ext cx="16199644" cy="4320063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76925" tIns="176925" rIns="176925" bIns="1769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940729" y="10357528"/>
            <a:ext cx="14332598" cy="12449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subTitle" idx="1"/>
          </p:nvPr>
        </p:nvSpPr>
        <p:spPr>
          <a:xfrm>
            <a:off x="940729" y="23543235"/>
            <a:ext cx="14332598" cy="103735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17501782" y="6081560"/>
            <a:ext cx="13595607" cy="3103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457200" lvl="0" indent="-450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1pPr>
            <a:lvl2pPr marL="914400" lvl="1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2pPr>
            <a:lvl3pPr marL="1371600" lvl="2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3pPr>
            <a:lvl4pPr marL="1828800" lvl="3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4pPr>
            <a:lvl5pPr marL="2286000" lvl="4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5pPr>
            <a:lvl6pPr marL="2743200" lvl="5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6pPr>
            <a:lvl7pPr marL="3200400" lvl="6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7pPr>
            <a:lvl8pPr marL="3657600" lvl="7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8pPr>
            <a:lvl9pPr marL="4114800" lvl="8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30019860" y="39166703"/>
            <a:ext cx="1944524" cy="330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1104426" y="35532912"/>
            <a:ext cx="21255596" cy="5082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sldNum" idx="12"/>
          </p:nvPr>
        </p:nvSpPr>
        <p:spPr>
          <a:xfrm>
            <a:off x="30019860" y="39166703"/>
            <a:ext cx="1944524" cy="330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104426" y="3737798"/>
            <a:ext cx="30190203" cy="4810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104426" y="9679723"/>
            <a:ext cx="30190203" cy="28694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marL="457200" marR="0" lvl="0" indent="-450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Char char="●"/>
              <a:defRPr sz="35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○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■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●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○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■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●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○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■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30019860" y="39166703"/>
            <a:ext cx="1944524" cy="330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/>
        </p:nvSpPr>
        <p:spPr>
          <a:xfrm>
            <a:off x="13141619" y="15878644"/>
            <a:ext cx="8288400" cy="7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buSzPts val="3500"/>
            </a:pPr>
            <a:endParaRPr sz="3500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Personalizar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Operacional Tribeca</cp:lastModifiedBy>
  <cp:revision>1</cp:revision>
  <dcterms:modified xsi:type="dcterms:W3CDTF">2026-03-09T14:35:42Z</dcterms:modified>
</cp:coreProperties>
</file>