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acce9b8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acce9b8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acce9b8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acce9b8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acce9b80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acce9b80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acce9b80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acce9b80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141255" y="2193250"/>
            <a:ext cx="4861500" cy="1171200"/>
          </a:xfrm>
          <a:prstGeom prst="rect">
            <a:avLst/>
          </a:prstGeom>
        </p:spPr>
        <p:txBody>
          <a:bodyPr anchorCtr="0" anchor="b" bIns="52175" lIns="52175" spcFirstLastPara="1" rIns="52175" wrap="square" tIns="521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66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41250" y="3385471"/>
            <a:ext cx="4861500" cy="452400"/>
          </a:xfrm>
          <a:prstGeom prst="rect">
            <a:avLst/>
          </a:prstGeom>
        </p:spPr>
        <p:txBody>
          <a:bodyPr anchorCtr="0" anchor="t" bIns="52175" lIns="52175" spcFirstLastPara="1" rIns="52175" wrap="square" tIns="521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1336806" y="765075"/>
            <a:ext cx="6470400" cy="1171200"/>
          </a:xfrm>
          <a:prstGeom prst="rect">
            <a:avLst/>
          </a:prstGeom>
        </p:spPr>
        <p:txBody>
          <a:bodyPr anchorCtr="0" anchor="b" bIns="52175" lIns="52175" spcFirstLastPara="1" rIns="52175" wrap="square" tIns="521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66"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1336800" y="1957299"/>
            <a:ext cx="6470400" cy="452400"/>
          </a:xfrm>
          <a:prstGeom prst="rect">
            <a:avLst/>
          </a:prstGeom>
        </p:spPr>
        <p:txBody>
          <a:bodyPr anchorCtr="0" anchor="t" bIns="52175" lIns="52175" spcFirstLastPara="1" rIns="52175" wrap="square" tIns="521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