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828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24" d="100"/>
          <a:sy n="24" d="100"/>
        </p:scale>
        <p:origin x="261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0287000" cy="18288000"/>
          </a:xfrm>
          <a:custGeom>
            <a:avLst/>
            <a:gdLst/>
            <a:ahLst/>
            <a:cxnLst/>
            <a:rect l="l" t="t" r="r" b="b"/>
            <a:pathLst>
              <a:path w="10287000" h="18288000">
                <a:moveTo>
                  <a:pt x="0" y="0"/>
                </a:moveTo>
                <a:lnTo>
                  <a:pt x="10287000" y="0"/>
                </a:lnTo>
                <a:lnTo>
                  <a:pt x="10287000" y="18288000"/>
                </a:lnTo>
                <a:lnTo>
                  <a:pt x="0" y="18288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Personalizar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4" baseType="lpstr">
      <vt:lpstr>Calibri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 E-poster.pptx</dc:title>
  <dc:creator>Operacional Tribeca</dc:creator>
  <cp:lastModifiedBy>Operacional Tribeca</cp:lastModifiedBy>
  <cp:revision>1</cp:revision>
  <dcterms:created xsi:type="dcterms:W3CDTF">2006-08-16T00:00:00Z</dcterms:created>
  <dcterms:modified xsi:type="dcterms:W3CDTF">2026-03-30T17:44:38Z</dcterms:modified>
  <dc:identifier>DAHEQhLxCH4</dc:identifier>
</cp:coreProperties>
</file>