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966b4565c1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966b4565c1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966b4565c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966b4565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966b4565c1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966b4565c1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966b4565c1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966b4565c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966b4565c1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966b4565c1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966b4565c1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966b4565c1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966b4565c1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966b4565c1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966b4565c1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966b4565c1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966b4565c1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966b4565c1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