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3200000" cx="3240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747775"/>
          </p15:clr>
        </p15:guide>
        <p15:guide id="2" pos="1020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04478" y="6253648"/>
            <a:ext cx="30191100" cy="172398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800"/>
              <a:buNone/>
              <a:defRPr sz="26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4449" y="23803675"/>
            <a:ext cx="30191100" cy="66570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500"/>
              <a:buNone/>
              <a:defRPr sz="14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900"/>
              <a:buNone/>
              <a:defRPr sz="61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04449" y="26475381"/>
            <a:ext cx="30191100" cy="109254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9150" lvl="0" marL="457200" algn="ctr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indent="-685800" lvl="1" marL="914400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indent="-685800" lvl="2" marL="1371600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indent="-685800" lvl="3" marL="1828800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indent="-685800" lvl="4" marL="2286000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indent="-685800" lvl="5" marL="2743200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indent="-685800" lvl="6" marL="3200400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indent="-685800" lvl="7" marL="3657600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indent="-685800" lvl="8" marL="4114800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04449" y="18064882"/>
            <a:ext cx="30191100" cy="70701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600"/>
              <a:buNone/>
              <a:defRPr sz="18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9150" lvl="0" marL="45720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indent="-685800" lvl="1" marL="9144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indent="-685800" lvl="2" marL="13716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indent="-685800" lvl="3" marL="1828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indent="-685800" lvl="4" marL="22860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indent="-685800" lvl="5" marL="27432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indent="-685800" lvl="6" marL="32004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indent="-685800" lvl="7" marL="36576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indent="-685800" lvl="8" marL="4114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85800" lvl="0" marL="4572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indent="-622300" lvl="1" marL="9144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85800" lvl="0" marL="457200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1pPr>
            <a:lvl2pPr indent="-622300" lvl="1" marL="9144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622300" lvl="0" marL="4572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1pPr>
            <a:lvl2pPr indent="-622300" lvl="1" marL="9144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2pPr>
            <a:lvl3pPr indent="-622300" lvl="2" marL="13716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3pPr>
            <a:lvl4pPr indent="-622300" lvl="3" marL="18288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4pPr>
            <a:lvl5pPr indent="-622300" lvl="4" marL="22860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5pPr>
            <a:lvl6pPr indent="-622300" lvl="5" marL="27432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6pPr>
            <a:lvl7pPr indent="-622300" lvl="6" marL="3200400">
              <a:spcBef>
                <a:spcPts val="0"/>
              </a:spcBef>
              <a:spcAft>
                <a:spcPts val="0"/>
              </a:spcAft>
              <a:buSzPts val="6200"/>
              <a:buChar char="●"/>
              <a:defRPr sz="6200"/>
            </a:lvl7pPr>
            <a:lvl8pPr indent="-622300" lvl="7" marL="3657600">
              <a:spcBef>
                <a:spcPts val="0"/>
              </a:spcBef>
              <a:spcAft>
                <a:spcPts val="0"/>
              </a:spcAft>
              <a:buSzPts val="6200"/>
              <a:buChar char="○"/>
              <a:defRPr sz="6200"/>
            </a:lvl8pPr>
            <a:lvl9pPr indent="-622300" lvl="8" marL="4114800">
              <a:spcBef>
                <a:spcPts val="0"/>
              </a:spcBef>
              <a:spcAft>
                <a:spcPts val="0"/>
              </a:spcAft>
              <a:buSzPts val="6200"/>
              <a:buChar char="■"/>
              <a:defRPr sz="6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1pPr>
            <a:lvl2pPr lvl="1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2pPr>
            <a:lvl3pPr lvl="2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3pPr>
            <a:lvl4pPr lvl="3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4pPr>
            <a:lvl5pPr lvl="4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5pPr>
            <a:lvl6pPr lvl="5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6pPr>
            <a:lvl7pPr lvl="6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7pPr>
            <a:lvl8pPr lvl="7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8pPr>
            <a:lvl9pPr lvl="8">
              <a:spcBef>
                <a:spcPts val="0"/>
              </a:spcBef>
              <a:spcAft>
                <a:spcPts val="0"/>
              </a:spcAft>
              <a:buSzPts val="24800"/>
              <a:buNone/>
              <a:defRPr sz="2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1925" lIns="471925" spcFirstLastPara="1" rIns="471925" wrap="square" tIns="471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anchorCtr="0" anchor="b" bIns="471925" lIns="471925" spcFirstLastPara="1" rIns="471925" wrap="square" tIns="471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700"/>
              <a:buNone/>
              <a:defRPr sz="21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40748" y="23542887"/>
            <a:ext cx="14333400" cy="10373400"/>
          </a:xfrm>
          <a:prstGeom prst="rect">
            <a:avLst/>
          </a:prstGeom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None/>
              <a:defRPr sz="10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502165" y="6081470"/>
            <a:ext cx="13595700" cy="310350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-819150" lvl="0" marL="457200">
              <a:spcBef>
                <a:spcPts val="0"/>
              </a:spcBef>
              <a:spcAft>
                <a:spcPts val="0"/>
              </a:spcAft>
              <a:buSzPts val="9300"/>
              <a:buChar char="●"/>
              <a:defRPr/>
            </a:lvl1pPr>
            <a:lvl2pPr indent="-685800" lvl="1" marL="9144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2pPr>
            <a:lvl3pPr indent="-685800" lvl="2" marL="13716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3pPr>
            <a:lvl4pPr indent="-685800" lvl="3" marL="18288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4pPr>
            <a:lvl5pPr indent="-685800" lvl="4" marL="22860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5pPr>
            <a:lvl6pPr indent="-685800" lvl="5" marL="27432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6pPr>
            <a:lvl7pPr indent="-685800" lvl="6" marL="3200400">
              <a:spcBef>
                <a:spcPts val="0"/>
              </a:spcBef>
              <a:spcAft>
                <a:spcPts val="0"/>
              </a:spcAft>
              <a:buSzPts val="7200"/>
              <a:buChar char="●"/>
              <a:defRPr/>
            </a:lvl7pPr>
            <a:lvl8pPr indent="-685800" lvl="7" marL="3657600">
              <a:spcBef>
                <a:spcPts val="0"/>
              </a:spcBef>
              <a:spcAft>
                <a:spcPts val="0"/>
              </a:spcAft>
              <a:buSzPts val="7200"/>
              <a:buChar char="○"/>
              <a:defRPr/>
            </a:lvl8pPr>
            <a:lvl9pPr indent="-685800" lvl="8" marL="4114800">
              <a:spcBef>
                <a:spcPts val="0"/>
              </a:spcBef>
              <a:spcAft>
                <a:spcPts val="0"/>
              </a:spcAft>
              <a:buSzPts val="7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449" y="3737743"/>
            <a:ext cx="30191100" cy="4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0"/>
              <a:buNone/>
              <a:defRPr sz="14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1925" lIns="471925" spcFirstLastPara="1" rIns="471925" wrap="square" tIns="471925">
            <a:normAutofit/>
          </a:bodyPr>
          <a:lstStyle>
            <a:lvl1pPr indent="-819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300"/>
              <a:buChar char="●"/>
              <a:defRPr sz="9300">
                <a:solidFill>
                  <a:schemeClr val="dk2"/>
                </a:solidFill>
              </a:defRPr>
            </a:lvl1pPr>
            <a:lvl2pPr indent="-685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2pPr>
            <a:lvl3pPr indent="-685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3pPr>
            <a:lvl4pPr indent="-685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4pPr>
            <a:lvl5pPr indent="-685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5pPr>
            <a:lvl6pPr indent="-685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6pPr>
            <a:lvl7pPr indent="-685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●"/>
              <a:defRPr sz="7200">
                <a:solidFill>
                  <a:schemeClr val="dk2"/>
                </a:solidFill>
              </a:defRPr>
            </a:lvl7pPr>
            <a:lvl8pPr indent="-685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○"/>
              <a:defRPr sz="7200">
                <a:solidFill>
                  <a:schemeClr val="dk2"/>
                </a:solidFill>
              </a:defRPr>
            </a:lvl8pPr>
            <a:lvl9pPr indent="-685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Char char="■"/>
              <a:defRPr sz="7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020520" y="39166125"/>
            <a:ext cx="1944300" cy="33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1925" lIns="471925" spcFirstLastPara="1" rIns="471925" wrap="square" tIns="471925">
            <a:norm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991350" y="7960250"/>
            <a:ext cx="24417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9300">
                <a:solidFill>
                  <a:schemeClr val="dk1"/>
                </a:solidFill>
              </a:rPr>
              <a:t>Escreva seu texto</a:t>
            </a:r>
            <a:endParaRPr b="1" sz="930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991350" y="9990875"/>
            <a:ext cx="244173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300">
                <a:solidFill>
                  <a:schemeClr val="dk1"/>
                </a:solidFill>
              </a:rPr>
              <a:t>Escreva seu texto</a:t>
            </a:r>
            <a:endParaRPr sz="9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