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884f1b9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884f1b9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884f1b9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884f1b9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b38c790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b38c790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0650" y="2433900"/>
            <a:ext cx="552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</a:rPr>
              <a:t>TEXTO TEXTO TEXTO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650" y="3157200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</a:rPr>
              <a:t>TEXTO TEXTO EXTO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27900" y="1359100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10C3E"/>
                </a:solidFill>
              </a:rPr>
              <a:t>TEXTO TEXTO TEXTO</a:t>
            </a:r>
            <a:endParaRPr sz="1500">
              <a:solidFill>
                <a:srgbClr val="010C3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527900" y="1359100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10C3E"/>
                </a:solidFill>
              </a:rPr>
              <a:t>TEXTO TEXTO TEXTO</a:t>
            </a:r>
            <a:endParaRPr sz="1500">
              <a:solidFill>
                <a:srgbClr val="010C3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480650" y="2433900"/>
            <a:ext cx="5521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lt1"/>
                </a:solidFill>
              </a:rPr>
              <a:t>TEXTO TEXTO TEXTO</a:t>
            </a:r>
            <a:endParaRPr b="1" sz="3500">
              <a:solidFill>
                <a:schemeClr val="lt1"/>
              </a:solidFill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80650" y="3157200"/>
            <a:ext cx="452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</a:rPr>
              <a:t>TEXTO TEXTO EXTO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