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</p:sldIdLst>
  <p:sldSz cy="5143500" cx="9144000"/>
  <p:notesSz cx="6858000" cy="9144000"/>
  <p:embeddedFontLst>
    <p:embeddedFont>
      <p:font typeface="Poppins"/>
      <p:regular r:id="rId9"/>
      <p:bold r:id="rId10"/>
      <p:italic r:id="rId11"/>
      <p:boldItalic r:id="rId12"/>
    </p:embeddedFont>
    <p:embeddedFont>
      <p:font typeface="Poppins ExtraBold"/>
      <p:bold r:id="rId13"/>
      <p:boldItalic r:id="rId1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Poppins-italic.fntdata"/><Relationship Id="rId10" Type="http://schemas.openxmlformats.org/officeDocument/2006/relationships/font" Target="fonts/Poppins-bold.fntdata"/><Relationship Id="rId13" Type="http://schemas.openxmlformats.org/officeDocument/2006/relationships/font" Target="fonts/PoppinsExtraBold-bold.fntdata"/><Relationship Id="rId12" Type="http://schemas.openxmlformats.org/officeDocument/2006/relationships/font" Target="fonts/Poppins-bold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font" Target="fonts/Poppins-regular.fntdata"/><Relationship Id="rId14" Type="http://schemas.openxmlformats.org/officeDocument/2006/relationships/font" Target="fonts/PoppinsExtraBold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ea87a40f20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ea87a40f20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3ea87a40f20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3ea87a40f20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795725" y="2176363"/>
            <a:ext cx="33768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000">
                <a:solidFill>
                  <a:srgbClr val="FFFFFF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SEU TÍTULO AQUI</a:t>
            </a:r>
            <a:endParaRPr sz="3000">
              <a:solidFill>
                <a:srgbClr val="FFFFFF"/>
              </a:solidFill>
              <a:latin typeface="Poppins ExtraBold"/>
              <a:ea typeface="Poppins ExtraBold"/>
              <a:cs typeface="Poppins ExtraBold"/>
              <a:sym typeface="Poppins ExtraBold"/>
            </a:endParaRPr>
          </a:p>
        </p:txBody>
      </p:sp>
      <p:sp>
        <p:nvSpPr>
          <p:cNvPr id="55" name="Google Shape;55;p13"/>
          <p:cNvSpPr txBox="1"/>
          <p:nvPr/>
        </p:nvSpPr>
        <p:spPr>
          <a:xfrm>
            <a:off x="795725" y="2636838"/>
            <a:ext cx="3376800" cy="330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o restante do texto vai aqui </a:t>
            </a:r>
            <a:endParaRPr sz="180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