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192700" cx="323977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7" roundtripDataSignature="AMtx7mjDawb4yGvvlH0aZV9WC/iSILl3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