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4"/>
  </p:sldMasterIdLst>
  <p:notesMasterIdLst>
    <p:notesMasterId r:id="rId5"/>
  </p:notesMasterIdLst>
  <p:sldIdLst>
    <p:sldId id="256" r:id="rId6"/>
  </p:sldIdLst>
  <p:sldSz cy="43192700" cx="323977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  <p:ext uri="GoogleSlidesCustomDataVersion2">
      <go:slidesCustomData xmlns:go="http://customooxmlschemas.google.com/" r:id="rId7" roundtripDataSignature="AMtx7mgZR2ESSDxi7qlo64w/8fKikgJ8p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customschemas.google.com/relationships/presentationmetadata" Target="meta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2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2"/>
          <p:cNvSpPr txBox="1"/>
          <p:nvPr>
            <p:ph idx="1" type="body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3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3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1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4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4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8" name="Google Shape;18;p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5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5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6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6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7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6" name="Google Shape;36;p7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7" name="Google Shape;37;p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8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8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4" name="Google Shape;44;p8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8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6" name="Google Shape;46;p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9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0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10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10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58" name="Google Shape;58;p1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1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1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1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1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5" name="Google Shape;65;p1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2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2006-08-16T00:00:00Z</dcterms:created>
</cp:coreProperties>
</file>