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82CE"/>
    <a:srgbClr val="F14A22"/>
    <a:srgbClr val="FDB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77" d="100"/>
          <a:sy n="77" d="100"/>
        </p:scale>
        <p:origin x="2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scila Thompson" userId="a5389f1bf925a250" providerId="LiveId" clId="{02F06815-9CB4-4812-9B6A-B4A6CAB800D0}"/>
    <pc:docChg chg="undo redo custSel addSld modSld sldOrd modMainMaster">
      <pc:chgData name="Priscila Thompson" userId="a5389f1bf925a250" providerId="LiveId" clId="{02F06815-9CB4-4812-9B6A-B4A6CAB800D0}" dt="2026-08-18T16:22:58.152" v="304" actId="1036"/>
      <pc:docMkLst>
        <pc:docMk/>
      </pc:docMkLst>
      <pc:sldChg chg="modSp mod">
        <pc:chgData name="Priscila Thompson" userId="a5389f1bf925a250" providerId="LiveId" clId="{02F06815-9CB4-4812-9B6A-B4A6CAB800D0}" dt="2026-08-14T14:47:03.523" v="194" actId="20577"/>
        <pc:sldMkLst>
          <pc:docMk/>
          <pc:sldMk cId="2339641608" sldId="256"/>
        </pc:sldMkLst>
        <pc:spChg chg="mod">
          <ac:chgData name="Priscila Thompson" userId="a5389f1bf925a250" providerId="LiveId" clId="{02F06815-9CB4-4812-9B6A-B4A6CAB800D0}" dt="2026-08-14T14:46:58.572" v="180" actId="20577"/>
          <ac:spMkLst>
            <pc:docMk/>
            <pc:sldMk cId="2339641608" sldId="256"/>
            <ac:spMk id="4" creationId="{FAE860D7-698B-467E-BAAB-592922D9EF52}"/>
          </ac:spMkLst>
        </pc:spChg>
        <pc:spChg chg="mod">
          <ac:chgData name="Priscila Thompson" userId="a5389f1bf925a250" providerId="LiveId" clId="{02F06815-9CB4-4812-9B6A-B4A6CAB800D0}" dt="2026-08-14T14:47:03.523" v="194" actId="20577"/>
          <ac:spMkLst>
            <pc:docMk/>
            <pc:sldMk cId="2339641608" sldId="256"/>
            <ac:spMk id="5" creationId="{C5E2B06B-E625-45AA-A159-BBC0140EDBE3}"/>
          </ac:spMkLst>
        </pc:spChg>
      </pc:sldChg>
      <pc:sldChg chg="modSp mod ord">
        <pc:chgData name="Priscila Thompson" userId="a5389f1bf925a250" providerId="LiveId" clId="{02F06815-9CB4-4812-9B6A-B4A6CAB800D0}" dt="2026-08-14T14:49:40.937" v="278"/>
        <pc:sldMkLst>
          <pc:docMk/>
          <pc:sldMk cId="1161734631" sldId="257"/>
        </pc:sldMkLst>
        <pc:spChg chg="mod">
          <ac:chgData name="Priscila Thompson" userId="a5389f1bf925a250" providerId="LiveId" clId="{02F06815-9CB4-4812-9B6A-B4A6CAB800D0}" dt="2026-08-14T14:47:38.820" v="276" actId="20577"/>
          <ac:spMkLst>
            <pc:docMk/>
            <pc:sldMk cId="1161734631" sldId="257"/>
            <ac:spMk id="2" creationId="{1B3E7C0C-EE65-4E99-B034-A156786717DF}"/>
          </ac:spMkLst>
        </pc:spChg>
      </pc:sldChg>
      <pc:sldChg chg="modSp new mod">
        <pc:chgData name="Priscila Thompson" userId="a5389f1bf925a250" providerId="LiveId" clId="{02F06815-9CB4-4812-9B6A-B4A6CAB800D0}" dt="2026-08-14T14:47:18.003" v="230" actId="20577"/>
        <pc:sldMkLst>
          <pc:docMk/>
          <pc:sldMk cId="2106209552" sldId="258"/>
        </pc:sldMkLst>
        <pc:spChg chg="mod">
          <ac:chgData name="Priscila Thompson" userId="a5389f1bf925a250" providerId="LiveId" clId="{02F06815-9CB4-4812-9B6A-B4A6CAB800D0}" dt="2026-08-14T14:47:12.736" v="210" actId="20577"/>
          <ac:spMkLst>
            <pc:docMk/>
            <pc:sldMk cId="2106209552" sldId="258"/>
            <ac:spMk id="2" creationId="{73E151EC-F8AC-4892-970D-483751E23107}"/>
          </ac:spMkLst>
        </pc:spChg>
        <pc:spChg chg="mod">
          <ac:chgData name="Priscila Thompson" userId="a5389f1bf925a250" providerId="LiveId" clId="{02F06815-9CB4-4812-9B6A-B4A6CAB800D0}" dt="2026-08-14T14:47:18.003" v="230" actId="20577"/>
          <ac:spMkLst>
            <pc:docMk/>
            <pc:sldMk cId="2106209552" sldId="258"/>
            <ac:spMk id="3" creationId="{C50FDD27-77ED-4168-86C0-546C0CDCC711}"/>
          </ac:spMkLst>
        </pc:spChg>
      </pc:sldChg>
      <pc:sldChg chg="addSp delSp modSp new mod modClrScheme chgLayout">
        <pc:chgData name="Priscila Thompson" userId="a5389f1bf925a250" providerId="LiveId" clId="{02F06815-9CB4-4812-9B6A-B4A6CAB800D0}" dt="2026-08-14T14:47:29.712" v="260" actId="20577"/>
        <pc:sldMkLst>
          <pc:docMk/>
          <pc:sldMk cId="2279572342" sldId="259"/>
        </pc:sldMkLst>
        <pc:spChg chg="del mod ord">
          <ac:chgData name="Priscila Thompson" userId="a5389f1bf925a250" providerId="LiveId" clId="{02F06815-9CB4-4812-9B6A-B4A6CAB800D0}" dt="2026-08-14T14:43:02.430" v="135" actId="700"/>
          <ac:spMkLst>
            <pc:docMk/>
            <pc:sldMk cId="2279572342" sldId="259"/>
            <ac:spMk id="2" creationId="{AC6D9310-5B19-4DCF-B283-FB668E179656}"/>
          </ac:spMkLst>
        </pc:spChg>
        <pc:spChg chg="del mod ord">
          <ac:chgData name="Priscila Thompson" userId="a5389f1bf925a250" providerId="LiveId" clId="{02F06815-9CB4-4812-9B6A-B4A6CAB800D0}" dt="2026-08-14T14:43:02.430" v="135" actId="700"/>
          <ac:spMkLst>
            <pc:docMk/>
            <pc:sldMk cId="2279572342" sldId="259"/>
            <ac:spMk id="3" creationId="{64617158-447B-43A2-AF9E-59D5CCAB1239}"/>
          </ac:spMkLst>
        </pc:spChg>
        <pc:spChg chg="add mod ord">
          <ac:chgData name="Priscila Thompson" userId="a5389f1bf925a250" providerId="LiveId" clId="{02F06815-9CB4-4812-9B6A-B4A6CAB800D0}" dt="2026-08-14T14:47:25.698" v="246" actId="20577"/>
          <ac:spMkLst>
            <pc:docMk/>
            <pc:sldMk cId="2279572342" sldId="259"/>
            <ac:spMk id="4" creationId="{56A7CB02-0734-4273-B616-2FEE9FF167A4}"/>
          </ac:spMkLst>
        </pc:spChg>
        <pc:spChg chg="add mod ord">
          <ac:chgData name="Priscila Thompson" userId="a5389f1bf925a250" providerId="LiveId" clId="{02F06815-9CB4-4812-9B6A-B4A6CAB800D0}" dt="2026-08-14T14:47:29.712" v="260" actId="20577"/>
          <ac:spMkLst>
            <pc:docMk/>
            <pc:sldMk cId="2279572342" sldId="259"/>
            <ac:spMk id="5" creationId="{E08F9711-6A01-4DA0-8A54-6A3290B86205}"/>
          </ac:spMkLst>
        </pc:spChg>
      </pc:sldChg>
      <pc:sldChg chg="delSp new mod modClrScheme chgLayout">
        <pc:chgData name="Priscila Thompson" userId="a5389f1bf925a250" providerId="LiveId" clId="{02F06815-9CB4-4812-9B6A-B4A6CAB800D0}" dt="2026-08-14T14:43:30.027" v="137" actId="700"/>
        <pc:sldMkLst>
          <pc:docMk/>
          <pc:sldMk cId="922521223" sldId="260"/>
        </pc:sldMkLst>
        <pc:spChg chg="del">
          <ac:chgData name="Priscila Thompson" userId="a5389f1bf925a250" providerId="LiveId" clId="{02F06815-9CB4-4812-9B6A-B4A6CAB800D0}" dt="2026-08-14T14:43:30.027" v="137" actId="700"/>
          <ac:spMkLst>
            <pc:docMk/>
            <pc:sldMk cId="922521223" sldId="260"/>
            <ac:spMk id="2" creationId="{AB6F9DC0-F567-4A53-82E7-C97612A9B68F}"/>
          </ac:spMkLst>
        </pc:spChg>
        <pc:spChg chg="del">
          <ac:chgData name="Priscila Thompson" userId="a5389f1bf925a250" providerId="LiveId" clId="{02F06815-9CB4-4812-9B6A-B4A6CAB800D0}" dt="2026-08-14T14:43:30.027" v="137" actId="700"/>
          <ac:spMkLst>
            <pc:docMk/>
            <pc:sldMk cId="922521223" sldId="260"/>
            <ac:spMk id="3" creationId="{D00775C7-BFBE-424E-B305-033DAE7255D9}"/>
          </ac:spMkLst>
        </pc:spChg>
      </pc:sldChg>
      <pc:sldChg chg="add ord">
        <pc:chgData name="Priscila Thompson" userId="a5389f1bf925a250" providerId="LiveId" clId="{02F06815-9CB4-4812-9B6A-B4A6CAB800D0}" dt="2026-08-14T14:49:44.689" v="281"/>
        <pc:sldMkLst>
          <pc:docMk/>
          <pc:sldMk cId="1801588046" sldId="261"/>
        </pc:sldMkLst>
      </pc:sldChg>
      <pc:sldChg chg="add ord">
        <pc:chgData name="Priscila Thompson" userId="a5389f1bf925a250" providerId="LiveId" clId="{02F06815-9CB4-4812-9B6A-B4A6CAB800D0}" dt="2026-08-14T14:49:48.737" v="284"/>
        <pc:sldMkLst>
          <pc:docMk/>
          <pc:sldMk cId="1225169370" sldId="262"/>
        </pc:sldMkLst>
      </pc:sldChg>
      <pc:sldMasterChg chg="addSp delSp modSp mod modSldLayout">
        <pc:chgData name="Priscila Thompson" userId="a5389f1bf925a250" providerId="LiveId" clId="{02F06815-9CB4-4812-9B6A-B4A6CAB800D0}" dt="2026-08-18T16:22:58.152" v="304" actId="1036"/>
        <pc:sldMasterMkLst>
          <pc:docMk/>
          <pc:sldMasterMk cId="3546181459" sldId="2147483660"/>
        </pc:sldMasterMkLst>
        <pc:spChg chg="add del mod ord">
          <ac:chgData name="Priscila Thompson" userId="a5389f1bf925a250" providerId="LiveId" clId="{02F06815-9CB4-4812-9B6A-B4A6CAB800D0}" dt="2026-08-14T14:42:16.194" v="126" actId="11529"/>
          <ac:spMkLst>
            <pc:docMk/>
            <pc:sldMasterMk cId="3546181459" sldId="2147483660"/>
            <ac:spMk id="15" creationId="{AE4C6E3D-6CD4-4AB2-AE67-32F18692085F}"/>
          </ac:spMkLst>
        </pc:spChg>
        <pc:picChg chg="add del mod">
          <ac:chgData name="Priscila Thompson" userId="a5389f1bf925a250" providerId="LiveId" clId="{02F06815-9CB4-4812-9B6A-B4A6CAB800D0}" dt="2026-08-14T14:40:13.859" v="94"/>
          <ac:picMkLst>
            <pc:docMk/>
            <pc:sldMasterMk cId="3546181459" sldId="2147483660"/>
            <ac:picMk id="12" creationId="{AD66B561-C0A6-44FA-A674-C36982476EE6}"/>
          </ac:picMkLst>
        </pc:picChg>
        <pc:picChg chg="add del mod">
          <ac:chgData name="Priscila Thompson" userId="a5389f1bf925a250" providerId="LiveId" clId="{02F06815-9CB4-4812-9B6A-B4A6CAB800D0}" dt="2026-08-14T14:42:27.881" v="132" actId="1076"/>
          <ac:picMkLst>
            <pc:docMk/>
            <pc:sldMasterMk cId="3546181459" sldId="2147483660"/>
            <ac:picMk id="13" creationId="{D4AC713C-AEDD-4147-A55C-6887E805AF03}"/>
          </ac:picMkLst>
        </pc:picChg>
        <pc:picChg chg="add del mod">
          <ac:chgData name="Priscila Thompson" userId="a5389f1bf925a250" providerId="LiveId" clId="{02F06815-9CB4-4812-9B6A-B4A6CAB800D0}" dt="2026-08-14T14:42:16.680" v="128"/>
          <ac:picMkLst>
            <pc:docMk/>
            <pc:sldMasterMk cId="3546181459" sldId="2147483660"/>
            <ac:picMk id="14" creationId="{9771613F-2977-4AB1-937F-D6BD03E8BA2A}"/>
          </ac:picMkLst>
        </pc:picChg>
        <pc:sldLayoutChg chg="addSp delSp modSp mod">
          <pc:chgData name="Priscila Thompson" userId="a5389f1bf925a250" providerId="LiveId" clId="{02F06815-9CB4-4812-9B6A-B4A6CAB800D0}" dt="2026-08-18T16:22:58.152" v="304" actId="1036"/>
          <pc:sldLayoutMkLst>
            <pc:docMk/>
            <pc:sldMasterMk cId="3546181459" sldId="2147483660"/>
            <pc:sldLayoutMk cId="346111102" sldId="2147483661"/>
          </pc:sldLayoutMkLst>
          <pc:spChg chg="mod">
            <ac:chgData name="Priscila Thompson" userId="a5389f1bf925a250" providerId="LiveId" clId="{02F06815-9CB4-4812-9B6A-B4A6CAB800D0}" dt="2026-08-18T16:22:58.152" v="304" actId="1036"/>
            <ac:spMkLst>
              <pc:docMk/>
              <pc:sldMasterMk cId="3546181459" sldId="2147483660"/>
              <pc:sldLayoutMk cId="346111102" sldId="2147483661"/>
              <ac:spMk id="2" creationId="{00000000-0000-0000-0000-000000000000}"/>
            </ac:spMkLst>
          </pc:spChg>
          <pc:picChg chg="del">
            <ac:chgData name="Priscila Thompson" userId="a5389f1bf925a250" providerId="LiveId" clId="{02F06815-9CB4-4812-9B6A-B4A6CAB800D0}" dt="2026-08-17T21:37:36.859" v="290" actId="478"/>
            <ac:picMkLst>
              <pc:docMk/>
              <pc:sldMasterMk cId="3546181459" sldId="2147483660"/>
              <pc:sldLayoutMk cId="346111102" sldId="2147483661"/>
              <ac:picMk id="7" creationId="{E524FD71-FACC-4219-88E2-9682E644266D}"/>
            </ac:picMkLst>
          </pc:picChg>
          <pc:picChg chg="add mod">
            <ac:chgData name="Priscila Thompson" userId="a5389f1bf925a250" providerId="LiveId" clId="{02F06815-9CB4-4812-9B6A-B4A6CAB800D0}" dt="2026-08-14T14:39:11.681" v="76"/>
            <ac:picMkLst>
              <pc:docMk/>
              <pc:sldMasterMk cId="3546181459" sldId="2147483660"/>
              <pc:sldLayoutMk cId="346111102" sldId="2147483661"/>
              <ac:picMk id="10" creationId="{3C0C413D-EDD0-4474-A0C4-9923E3F76368}"/>
            </ac:picMkLst>
          </pc:picChg>
          <pc:picChg chg="add del mod">
            <ac:chgData name="Priscila Thompson" userId="a5389f1bf925a250" providerId="LiveId" clId="{02F06815-9CB4-4812-9B6A-B4A6CAB800D0}" dt="2026-08-17T21:37:35.536" v="289" actId="21"/>
            <ac:picMkLst>
              <pc:docMk/>
              <pc:sldMasterMk cId="3546181459" sldId="2147483660"/>
              <pc:sldLayoutMk cId="346111102" sldId="2147483661"/>
              <ac:picMk id="11" creationId="{CC788267-699E-487C-9A0D-28063BA82D40}"/>
            </ac:picMkLst>
          </pc:picChg>
          <pc:picChg chg="add mod">
            <ac:chgData name="Priscila Thompson" userId="a5389f1bf925a250" providerId="LiveId" clId="{02F06815-9CB4-4812-9B6A-B4A6CAB800D0}" dt="2026-08-17T21:37:37.107" v="291"/>
            <ac:picMkLst>
              <pc:docMk/>
              <pc:sldMasterMk cId="3546181459" sldId="2147483660"/>
              <pc:sldLayoutMk cId="346111102" sldId="2147483661"/>
              <ac:picMk id="12" creationId="{807F083E-64FC-45AC-A816-4A954F1B6620}"/>
            </ac:picMkLst>
          </pc:picChg>
        </pc:sldLayoutChg>
        <pc:sldLayoutChg chg="addSp delSp modSp mod">
          <pc:chgData name="Priscila Thompson" userId="a5389f1bf925a250" providerId="LiveId" clId="{02F06815-9CB4-4812-9B6A-B4A6CAB800D0}" dt="2026-08-17T21:37:41.646" v="293"/>
          <pc:sldLayoutMkLst>
            <pc:docMk/>
            <pc:sldMasterMk cId="3546181459" sldId="2147483660"/>
            <pc:sldLayoutMk cId="2257415940" sldId="2147483672"/>
          </pc:sldLayoutMkLst>
          <pc:picChg chg="del">
            <ac:chgData name="Priscila Thompson" userId="a5389f1bf925a250" providerId="LiveId" clId="{02F06815-9CB4-4812-9B6A-B4A6CAB800D0}" dt="2026-08-17T21:37:41.354" v="292" actId="478"/>
            <ac:picMkLst>
              <pc:docMk/>
              <pc:sldMasterMk cId="3546181459" sldId="2147483660"/>
              <pc:sldLayoutMk cId="2257415940" sldId="2147483672"/>
              <ac:picMk id="7" creationId="{E524FD71-FACC-4219-88E2-9682E644266D}"/>
            </ac:picMkLst>
          </pc:picChg>
          <pc:picChg chg="add mod">
            <ac:chgData name="Priscila Thompson" userId="a5389f1bf925a250" providerId="LiveId" clId="{02F06815-9CB4-4812-9B6A-B4A6CAB800D0}" dt="2026-08-14T14:39:08.410" v="75" actId="1076"/>
            <ac:picMkLst>
              <pc:docMk/>
              <pc:sldMasterMk cId="3546181459" sldId="2147483660"/>
              <pc:sldLayoutMk cId="2257415940" sldId="2147483672"/>
              <ac:picMk id="9" creationId="{09CE90B3-E81C-4BBF-A6E8-72B7B632CD2E}"/>
            </ac:picMkLst>
          </pc:picChg>
          <pc:picChg chg="add del mod">
            <ac:chgData name="Priscila Thompson" userId="a5389f1bf925a250" providerId="LiveId" clId="{02F06815-9CB4-4812-9B6A-B4A6CAB800D0}" dt="2026-08-14T14:39:47.702" v="88" actId="21"/>
            <ac:picMkLst>
              <pc:docMk/>
              <pc:sldMasterMk cId="3546181459" sldId="2147483660"/>
              <pc:sldLayoutMk cId="2257415940" sldId="2147483672"/>
              <ac:picMk id="10" creationId="{10F62B4B-A68B-460A-9CB3-E40903C32266}"/>
            </ac:picMkLst>
          </pc:picChg>
          <pc:picChg chg="add mod">
            <ac:chgData name="Priscila Thompson" userId="a5389f1bf925a250" providerId="LiveId" clId="{02F06815-9CB4-4812-9B6A-B4A6CAB800D0}" dt="2026-08-17T21:37:41.646" v="293"/>
            <ac:picMkLst>
              <pc:docMk/>
              <pc:sldMasterMk cId="3546181459" sldId="2147483660"/>
              <pc:sldLayoutMk cId="2257415940" sldId="2147483672"/>
              <ac:picMk id="10" creationId="{6D5908A2-EC8F-4054-8EF3-622B3800AA43}"/>
            </ac:picMkLst>
          </pc:picChg>
        </pc:sldLayoutChg>
        <pc:sldLayoutChg chg="addSp delSp modSp mod">
          <pc:chgData name="Priscila Thompson" userId="a5389f1bf925a250" providerId="LiveId" clId="{02F06815-9CB4-4812-9B6A-B4A6CAB800D0}" dt="2026-08-14T14:39:51.733" v="92"/>
          <pc:sldLayoutMkLst>
            <pc:docMk/>
            <pc:sldMasterMk cId="3546181459" sldId="2147483660"/>
            <pc:sldLayoutMk cId="2183466622" sldId="2147483673"/>
          </pc:sldLayoutMkLst>
          <pc:picChg chg="add del mod">
            <ac:chgData name="Priscila Thompson" userId="a5389f1bf925a250" providerId="LiveId" clId="{02F06815-9CB4-4812-9B6A-B4A6CAB800D0}" dt="2026-08-14T14:39:51.409" v="91" actId="478"/>
            <ac:picMkLst>
              <pc:docMk/>
              <pc:sldMasterMk cId="3546181459" sldId="2147483660"/>
              <pc:sldLayoutMk cId="2183466622" sldId="2147483673"/>
              <ac:picMk id="10" creationId="{D14B445F-75E9-4D61-A969-CF0C2F95E761}"/>
            </ac:picMkLst>
          </pc:picChg>
          <pc:picChg chg="add del mod">
            <ac:chgData name="Priscila Thompson" userId="a5389f1bf925a250" providerId="LiveId" clId="{02F06815-9CB4-4812-9B6A-B4A6CAB800D0}" dt="2026-08-14T14:39:34.325" v="81" actId="21"/>
            <ac:picMkLst>
              <pc:docMk/>
              <pc:sldMasterMk cId="3546181459" sldId="2147483660"/>
              <pc:sldLayoutMk cId="2183466622" sldId="2147483673"/>
              <ac:picMk id="12" creationId="{66B54D92-1ADF-4360-B400-47B3A069E381}"/>
            </ac:picMkLst>
          </pc:picChg>
          <pc:picChg chg="add del mod">
            <ac:chgData name="Priscila Thompson" userId="a5389f1bf925a250" providerId="LiveId" clId="{02F06815-9CB4-4812-9B6A-B4A6CAB800D0}" dt="2026-08-14T14:39:50.297" v="90" actId="21"/>
            <ac:picMkLst>
              <pc:docMk/>
              <pc:sldMasterMk cId="3546181459" sldId="2147483660"/>
              <pc:sldLayoutMk cId="2183466622" sldId="2147483673"/>
              <ac:picMk id="13" creationId="{D4DF23DC-E8D1-4711-99D2-3FE0EC8FCAC9}"/>
            </ac:picMkLst>
          </pc:picChg>
          <pc:picChg chg="add mod">
            <ac:chgData name="Priscila Thompson" userId="a5389f1bf925a250" providerId="LiveId" clId="{02F06815-9CB4-4812-9B6A-B4A6CAB800D0}" dt="2026-08-14T14:39:51.733" v="92"/>
            <ac:picMkLst>
              <pc:docMk/>
              <pc:sldMasterMk cId="3546181459" sldId="2147483660"/>
              <pc:sldLayoutMk cId="2183466622" sldId="2147483673"/>
              <ac:picMk id="14" creationId="{FEC27F6F-9BFE-40AD-924F-DA15E85A0F81}"/>
            </ac:picMkLst>
          </pc:picChg>
        </pc:sldLayoutChg>
        <pc:sldLayoutChg chg="addSp delSp modSp mod">
          <pc:chgData name="Priscila Thompson" userId="a5389f1bf925a250" providerId="LiveId" clId="{02F06815-9CB4-4812-9B6A-B4A6CAB800D0}" dt="2026-08-17T21:38:39.938" v="302" actId="1076"/>
          <pc:sldLayoutMkLst>
            <pc:docMk/>
            <pc:sldMasterMk cId="3546181459" sldId="2147483660"/>
            <pc:sldLayoutMk cId="2659168070" sldId="2147483674"/>
          </pc:sldLayoutMkLst>
          <pc:spChg chg="add del mod">
            <ac:chgData name="Priscila Thompson" userId="a5389f1bf925a250" providerId="LiveId" clId="{02F06815-9CB4-4812-9B6A-B4A6CAB800D0}" dt="2026-08-14T14:38:41.730" v="69" actId="478"/>
            <ac:spMkLst>
              <pc:docMk/>
              <pc:sldMasterMk cId="3546181459" sldId="2147483660"/>
              <pc:sldLayoutMk cId="2659168070" sldId="2147483674"/>
              <ac:spMk id="11" creationId="{93DFE4E1-A8AA-4711-B0D0-5C7532E52215}"/>
            </ac:spMkLst>
          </pc:spChg>
          <pc:picChg chg="add del mod">
            <ac:chgData name="Priscila Thompson" userId="a5389f1bf925a250" providerId="LiveId" clId="{02F06815-9CB4-4812-9B6A-B4A6CAB800D0}" dt="2026-08-17T21:38:20.740" v="298" actId="478"/>
            <ac:picMkLst>
              <pc:docMk/>
              <pc:sldMasterMk cId="3546181459" sldId="2147483660"/>
              <pc:sldLayoutMk cId="2659168070" sldId="2147483674"/>
              <ac:picMk id="7" creationId="{E524FD71-FACC-4219-88E2-9682E644266D}"/>
            </ac:picMkLst>
          </pc:picChg>
          <pc:picChg chg="add del mod">
            <ac:chgData name="Priscila Thompson" userId="a5389f1bf925a250" providerId="LiveId" clId="{02F06815-9CB4-4812-9B6A-B4A6CAB800D0}" dt="2026-08-17T21:38:19.662" v="297" actId="21"/>
            <ac:picMkLst>
              <pc:docMk/>
              <pc:sldMasterMk cId="3546181459" sldId="2147483660"/>
              <pc:sldLayoutMk cId="2659168070" sldId="2147483674"/>
              <ac:picMk id="8" creationId="{2AAC4100-EF34-4E41-A170-404C1410B736}"/>
            </ac:picMkLst>
          </pc:picChg>
          <pc:picChg chg="add mod">
            <ac:chgData name="Priscila Thompson" userId="a5389f1bf925a250" providerId="LiveId" clId="{02F06815-9CB4-4812-9B6A-B4A6CAB800D0}" dt="2026-08-17T21:38:39.938" v="302" actId="1076"/>
            <ac:picMkLst>
              <pc:docMk/>
              <pc:sldMasterMk cId="3546181459" sldId="2147483660"/>
              <pc:sldLayoutMk cId="2659168070" sldId="2147483674"/>
              <ac:picMk id="9" creationId="{6828C2C3-6058-49F6-8B95-EFBB40937161}"/>
            </ac:picMkLst>
          </pc:picChg>
          <pc:picChg chg="add del mod">
            <ac:chgData name="Priscila Thompson" userId="a5389f1bf925a250" providerId="LiveId" clId="{02F06815-9CB4-4812-9B6A-B4A6CAB800D0}" dt="2026-08-17T21:38:34.506" v="301" actId="1076"/>
            <ac:picMkLst>
              <pc:docMk/>
              <pc:sldMasterMk cId="3546181459" sldId="2147483660"/>
              <pc:sldLayoutMk cId="2659168070" sldId="2147483674"/>
              <ac:picMk id="10" creationId="{E779FD65-5A5D-4876-87E0-CF3DBDA92585}"/>
            </ac:picMkLst>
          </pc:picChg>
          <pc:picChg chg="add del mod">
            <ac:chgData name="Priscila Thompson" userId="a5389f1bf925a250" providerId="LiveId" clId="{02F06815-9CB4-4812-9B6A-B4A6CAB800D0}" dt="2026-08-14T14:45:37.493" v="147" actId="931"/>
            <ac:picMkLst>
              <pc:docMk/>
              <pc:sldMasterMk cId="3546181459" sldId="2147483660"/>
              <pc:sldLayoutMk cId="2659168070" sldId="2147483674"/>
              <ac:picMk id="13" creationId="{4F02E262-283D-4005-8C9A-163DC73E7456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62588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FDBD27"/>
                </a:solidFill>
                <a:latin typeface="Agency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36933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  <a:highlight>
                  <a:srgbClr val="F14A22"/>
                </a:highlight>
                <a:latin typeface="Agency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AE62EB1-7664-4D22-9886-C040C79A0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9905"/>
            <a:ext cx="12192000" cy="2286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C0C413D-EDD0-4474-A0C4-9923E3F763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938496"/>
            <a:ext cx="1031735" cy="43780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07F083E-64FC-45AC-A816-4A954F1B66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758" y="765305"/>
            <a:ext cx="3106483" cy="99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62588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FDBD27"/>
                </a:solidFill>
                <a:latin typeface="Agency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36933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  <a:highlight>
                  <a:srgbClr val="F14A22"/>
                </a:highlight>
                <a:latin typeface="Agency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AE62EB1-7664-4D22-9886-C040C79A0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9905"/>
            <a:ext cx="12192000" cy="228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9CE90B3-E81C-4BBF-A6E8-72B7B632CD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938496"/>
            <a:ext cx="1031735" cy="43780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D5908A2-EC8F-4054-8EF3-622B3800AA4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758" y="765305"/>
            <a:ext cx="3106483" cy="99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1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62588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2782CE"/>
                </a:solidFill>
                <a:latin typeface="Agency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36933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  <a:highlight>
                  <a:srgbClr val="F14A22"/>
                </a:highlight>
                <a:latin typeface="Agency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AE62EB1-7664-4D22-9886-C040C79A0C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9905"/>
            <a:ext cx="12192000" cy="228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B5138EE-76C4-4C33-87BA-E118418061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754" y="305222"/>
            <a:ext cx="3408492" cy="191727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EC27F6F-9BFE-40AD-924F-DA15E85A0F8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643" y="5941973"/>
            <a:ext cx="1024357" cy="43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466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779FD65-5A5D-4876-87E0-CF3DBDA925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944" y="5582319"/>
            <a:ext cx="1582111" cy="67135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828C2C3-6058-49F6-8B95-EFBB409371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98" y="1812160"/>
            <a:ext cx="9081802" cy="291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6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5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993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71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995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44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83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29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126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746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43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C5F4C-FA27-4C56-BDB8-8213DB7062AA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1BA9B-4A4E-42E0-84EA-0027095D5122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DF81D21-D80C-4DC4-82B5-067EAF3460B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9905"/>
            <a:ext cx="12192000" cy="2286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D111D16-1BD5-4A1C-818B-28961AE8220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001" y="5321636"/>
            <a:ext cx="1209597" cy="107842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4AC713C-AEDD-4147-A55C-6887E805AF0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2" y="6115393"/>
            <a:ext cx="86114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8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782CE"/>
          </a:solidFill>
          <a:latin typeface="Agency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AE860D7-698B-467E-BAAB-592922D9EF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APLICAR O TÍTULO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C5E2B06B-E625-45AA-A159-BBC0140EDB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TEXTO DE APOIO</a:t>
            </a:r>
          </a:p>
        </p:txBody>
      </p:sp>
    </p:spTree>
    <p:extLst>
      <p:ext uri="{BB962C8B-B14F-4D97-AF65-F5344CB8AC3E}">
        <p14:creationId xmlns:p14="http://schemas.microsoft.com/office/powerpoint/2010/main" val="233964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E7C0C-EE65-4E99-B034-A1567867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APLICAR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EA346F-55B5-4232-A703-D6180F6E6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734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151EC-F8AC-4892-970D-483751E231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APLICAR O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0FDD27-77ED-4168-86C0-546C0CDCC7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TEXTO DE APOIO</a:t>
            </a:r>
          </a:p>
        </p:txBody>
      </p:sp>
    </p:spTree>
    <p:extLst>
      <p:ext uri="{BB962C8B-B14F-4D97-AF65-F5344CB8AC3E}">
        <p14:creationId xmlns:p14="http://schemas.microsoft.com/office/powerpoint/2010/main" val="2106209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E7C0C-EE65-4E99-B034-A1567867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APLICAR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EA346F-55B5-4232-A703-D6180F6E6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588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6A7CB02-0734-4273-B616-2FEE9FF167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APLICAR O TÍTULO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08F9711-6A01-4DA0-8A54-6A3290B862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TEXTO DE APOIO</a:t>
            </a:r>
          </a:p>
        </p:txBody>
      </p:sp>
    </p:spTree>
    <p:extLst>
      <p:ext uri="{BB962C8B-B14F-4D97-AF65-F5344CB8AC3E}">
        <p14:creationId xmlns:p14="http://schemas.microsoft.com/office/powerpoint/2010/main" val="2279572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E7C0C-EE65-4E99-B034-A1567867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APLICAR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EA346F-55B5-4232-A703-D6180F6E6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169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2521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27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Agency</vt:lpstr>
      <vt:lpstr>Arial</vt:lpstr>
      <vt:lpstr>Calibri</vt:lpstr>
      <vt:lpstr>Office Theme</vt:lpstr>
      <vt:lpstr>APLICAR O TÍTULO</vt:lpstr>
      <vt:lpstr>APLICAR O TÍTULO</vt:lpstr>
      <vt:lpstr>APLICAR O TÍTULO</vt:lpstr>
      <vt:lpstr>APLICAR O TÍTULO</vt:lpstr>
      <vt:lpstr>APLICAR O TÍTULO</vt:lpstr>
      <vt:lpstr>APLICAR O TÍTULO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Priscila Thompson</dc:creator>
  <cp:lastModifiedBy>Priscila Thompson</cp:lastModifiedBy>
  <cp:revision>3</cp:revision>
  <dcterms:created xsi:type="dcterms:W3CDTF">2026-08-14T14:21:41Z</dcterms:created>
  <dcterms:modified xsi:type="dcterms:W3CDTF">2026-08-18T16:23:00Z</dcterms:modified>
</cp:coreProperties>
</file>