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32399288" cy="43200638"/>
  <p:notesSz cx="7559675" cy="10691813"/>
  <p:defaultTextStyle>
    <a:defPPr>
      <a:defRPr lang="pt-BR"/>
    </a:defPPr>
    <a:lvl1pPr marL="0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1pPr>
    <a:lvl2pPr marL="2418908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2pPr>
    <a:lvl3pPr marL="4837816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3pPr>
    <a:lvl4pPr marL="7256724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4pPr>
    <a:lvl5pPr marL="9675632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5pPr>
    <a:lvl6pPr marL="12094540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6pPr>
    <a:lvl7pPr marL="14513448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7pPr>
    <a:lvl8pPr marL="16932356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8pPr>
    <a:lvl9pPr marL="19351264" algn="l" defTabSz="4837816" rtl="0" eaLnBrk="1" latinLnBrk="0" hangingPunct="1">
      <a:defRPr sz="9523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9D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" d="100"/>
          <a:sy n="10" d="100"/>
        </p:scale>
        <p:origin x="2262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DF4B611-261C-4793-A10A-B608CE1FB0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38237" y="5306320"/>
            <a:ext cx="30122815" cy="3712413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sz="9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t-BR" dirty="0"/>
              <a:t>Título do trabalho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2D2FCDA-8A4A-491F-8491-357BAEB413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8237" y="9323531"/>
            <a:ext cx="30122815" cy="1073809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0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Nomes dos autores</a:t>
            </a:r>
          </a:p>
        </p:txBody>
      </p:sp>
      <p:sp>
        <p:nvSpPr>
          <p:cNvPr id="5" name="Text Placeholder 10">
            <a:extLst>
              <a:ext uri="{FF2B5EF4-FFF2-40B4-BE49-F238E27FC236}">
                <a16:creationId xmlns:a16="http://schemas.microsoft.com/office/drawing/2014/main" id="{7B09DAA0-903F-44CD-90AE-C0F44B32DF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38982" y="10678720"/>
            <a:ext cx="30121325" cy="51863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6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BR" dirty="0"/>
              <a:t>Instituições; unidade acadêmica e endereço eletrônico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6DF209E-D6D7-47CB-BBC1-1330B08F7746}"/>
              </a:ext>
            </a:extLst>
          </p:cNvPr>
          <p:cNvSpPr>
            <a:spLocks noGrp="1"/>
          </p:cNvSpPr>
          <p:nvPr>
            <p:ph sz="half" idx="12"/>
          </p:nvPr>
        </p:nvSpPr>
        <p:spPr>
          <a:xfrm>
            <a:off x="1216539" y="12193153"/>
            <a:ext cx="14648707" cy="28650045"/>
          </a:xfrm>
          <a:prstGeom prst="rect">
            <a:avLst/>
          </a:prstGeom>
        </p:spPr>
        <p:txBody>
          <a:bodyPr/>
          <a:lstStyle>
            <a:lvl1pPr marL="0" indent="0" algn="just">
              <a:buNone/>
              <a:defRPr sz="16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endParaRPr lang="pt-BR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9C42B7A6-BB29-446F-84F3-CE8CDA75D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456841" y="12193153"/>
            <a:ext cx="14648707" cy="28650043"/>
          </a:xfrm>
          <a:prstGeom prst="rect">
            <a:avLst/>
          </a:prstGeom>
        </p:spPr>
        <p:txBody>
          <a:bodyPr/>
          <a:lstStyle>
            <a:lvl1pPr algn="just"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en-US" dirty="0"/>
          </a:p>
        </p:txBody>
      </p:sp>
      <p:cxnSp>
        <p:nvCxnSpPr>
          <p:cNvPr id="10" name="Straight Connector 12">
            <a:extLst>
              <a:ext uri="{FF2B5EF4-FFF2-40B4-BE49-F238E27FC236}">
                <a16:creationId xmlns:a16="http://schemas.microsoft.com/office/drawing/2014/main" id="{9B5B179C-6627-4225-AC48-0CF6EE6B8527}"/>
              </a:ext>
            </a:extLst>
          </p:cNvPr>
          <p:cNvCxnSpPr/>
          <p:nvPr userDrawn="1"/>
        </p:nvCxnSpPr>
        <p:spPr>
          <a:xfrm>
            <a:off x="1023698" y="11333346"/>
            <a:ext cx="17562948" cy="0"/>
          </a:xfrm>
          <a:prstGeom prst="line">
            <a:avLst/>
          </a:prstGeom>
          <a:ln w="5715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1104013" y="18064330"/>
            <a:ext cx="30184663" cy="7068577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 fontScale="92500" lnSpcReduction="20000"/>
          </a:bodyPr>
          <a:lstStyle/>
          <a:p>
            <a:pPr indent="0">
              <a:buNone/>
            </a:pPr>
            <a:r>
              <a:rPr lang="pt-BR" sz="17008" b="0" strike="noStrike" spc="-5">
                <a:solidFill>
                  <a:srgbClr val="000000"/>
                </a:solidFill>
                <a:latin typeface="Arial"/>
              </a:rPr>
              <a:t>Clique para editar o formato do texto do título</a:t>
            </a:r>
          </a:p>
        </p:txBody>
      </p:sp>
      <p:sp>
        <p:nvSpPr>
          <p:cNvPr id="2" name="PlaceHolder 2"/>
          <p:cNvSpPr>
            <a:spLocks noGrp="1"/>
          </p:cNvSpPr>
          <p:nvPr>
            <p:ph type="sldNum" idx="1"/>
          </p:nvPr>
        </p:nvSpPr>
        <p:spPr>
          <a:xfrm>
            <a:off x="30016907" y="39166311"/>
            <a:ext cx="1942791" cy="3302978"/>
          </a:xfrm>
          <a:prstGeom prst="rect">
            <a:avLst/>
          </a:prstGeom>
          <a:noFill/>
          <a:ln w="0">
            <a:noFill/>
          </a:ln>
        </p:spPr>
        <p:txBody>
          <a:bodyPr lIns="91440" tIns="91440" rIns="91440" bIns="91440" anchor="ctr">
            <a:norm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pt-BR" sz="4725" b="0" strike="noStrike" spc="-5">
                <a:solidFill>
                  <a:schemeClr val="dk2"/>
                </a:solidFill>
                <a:latin typeface="Arial"/>
                <a:ea typeface="Arial"/>
              </a:defRPr>
            </a:lvl1pPr>
          </a:lstStyle>
          <a:p>
            <a:fld id="{6E49BE50-BA15-4043-AAA0-30A42718943D}" type="slidenum">
              <a:rPr lang="pt-BR" smtClean="0"/>
              <a:pPr/>
              <a:t>‹nº›</a:t>
            </a:fld>
            <a:endParaRPr lang="pt-BR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210DFDB-54EB-458E-AA48-563C271D58A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" y="5081"/>
            <a:ext cx="32390476" cy="43190476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indent="0" algn="l" defTabSz="4320083" rtl="0" eaLnBrk="1" latinLnBrk="0" hangingPunct="1">
        <a:lnSpc>
          <a:spcPct val="90000"/>
        </a:lnSpc>
        <a:spcBef>
          <a:spcPct val="0"/>
        </a:spcBef>
        <a:buNone/>
        <a:defRPr sz="2078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80021" indent="-1080021" algn="l" defTabSz="4320083" rtl="0" eaLnBrk="1" latinLnBrk="0" hangingPunct="1">
        <a:lnSpc>
          <a:spcPct val="90000"/>
        </a:lnSpc>
        <a:spcBef>
          <a:spcPts val="4725"/>
        </a:spcBef>
        <a:buFont typeface="Arial" panose="020B0604020202020204" pitchFamily="34" charset="0"/>
        <a:buChar char="•"/>
        <a:defRPr sz="13229" kern="1200">
          <a:solidFill>
            <a:schemeClr val="tx1"/>
          </a:solidFill>
          <a:latin typeface="+mn-lt"/>
          <a:ea typeface="+mn-ea"/>
          <a:cs typeface="+mn-cs"/>
        </a:defRPr>
      </a:lvl1pPr>
      <a:lvl2pPr marL="3240062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11339" kern="1200">
          <a:solidFill>
            <a:schemeClr val="tx1"/>
          </a:solidFill>
          <a:latin typeface="+mn-lt"/>
          <a:ea typeface="+mn-ea"/>
          <a:cs typeface="+mn-cs"/>
        </a:defRPr>
      </a:lvl2pPr>
      <a:lvl3pPr marL="5400104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9449" kern="1200">
          <a:solidFill>
            <a:schemeClr val="tx1"/>
          </a:solidFill>
          <a:latin typeface="+mn-lt"/>
          <a:ea typeface="+mn-ea"/>
          <a:cs typeface="+mn-cs"/>
        </a:defRPr>
      </a:lvl3pPr>
      <a:lvl4pPr marL="7560145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4pPr>
      <a:lvl5pPr marL="9720186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5pPr>
      <a:lvl6pPr marL="11880228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6pPr>
      <a:lvl7pPr marL="14040269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7pPr>
      <a:lvl8pPr marL="16200311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8pPr>
      <a:lvl9pPr marL="18360352" indent="-1080021" algn="l" defTabSz="4320083" rtl="0" eaLnBrk="1" latinLnBrk="0" hangingPunct="1">
        <a:lnSpc>
          <a:spcPct val="90000"/>
        </a:lnSpc>
        <a:spcBef>
          <a:spcPts val="236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1pPr>
      <a:lvl2pPr marL="2160041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320083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3pPr>
      <a:lvl4pPr marL="6480124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4pPr>
      <a:lvl5pPr marL="8640166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5pPr>
      <a:lvl6pPr marL="10800207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6pPr>
      <a:lvl7pPr marL="12960248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7pPr>
      <a:lvl8pPr marL="15120290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8pPr>
      <a:lvl9pPr marL="17280331" algn="l" defTabSz="4320083" rtl="0" eaLnBrk="1" latinLnBrk="0" hangingPunct="1">
        <a:defRPr sz="850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ítulo 20">
            <a:extLst>
              <a:ext uri="{FF2B5EF4-FFF2-40B4-BE49-F238E27FC236}">
                <a16:creationId xmlns:a16="http://schemas.microsoft.com/office/drawing/2014/main" id="{AAEAEF55-2250-4C20-AD05-FF9156A82C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3" name="Espaço Reservado para Texto 22">
            <a:extLst>
              <a:ext uri="{FF2B5EF4-FFF2-40B4-BE49-F238E27FC236}">
                <a16:creationId xmlns:a16="http://schemas.microsoft.com/office/drawing/2014/main" id="{2B3A486B-7C4F-4E11-97E9-B3AF6E6135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4" name="Espaço Reservado para Texto 23">
            <a:extLst>
              <a:ext uri="{FF2B5EF4-FFF2-40B4-BE49-F238E27FC236}">
                <a16:creationId xmlns:a16="http://schemas.microsoft.com/office/drawing/2014/main" id="{2266674C-3B76-430A-9D15-70037CA1597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5" name="Espaço Reservado para Conteúdo 24">
            <a:extLst>
              <a:ext uri="{FF2B5EF4-FFF2-40B4-BE49-F238E27FC236}">
                <a16:creationId xmlns:a16="http://schemas.microsoft.com/office/drawing/2014/main" id="{962A7EE8-7512-4F25-8FCB-A1CC5B4F86A4}"/>
              </a:ext>
            </a:extLst>
          </p:cNvPr>
          <p:cNvSpPr>
            <a:spLocks noGrp="1"/>
          </p:cNvSpPr>
          <p:nvPr>
            <p:ph sz="half" idx="12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2" name="Espaço Reservado para Conteúdo 21">
            <a:extLst>
              <a:ext uri="{FF2B5EF4-FFF2-40B4-BE49-F238E27FC236}">
                <a16:creationId xmlns:a16="http://schemas.microsoft.com/office/drawing/2014/main" id="{00FD0CBD-3716-4E64-97A5-EB28B3F4AA5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rlim">
  <a:themeElements>
    <a:clrScheme name="Berlim">
      <a:dk1>
        <a:srgbClr val="000000"/>
      </a:dk1>
      <a:lt1>
        <a:srgbClr val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m">
      <a:majorFont>
        <a:latin typeface="Trebuchet MS" panose="020B0603020202020204"/>
        <a:ea typeface=""/>
        <a:cs typeface=""/>
      </a:majorFont>
      <a:minorFont>
        <a:latin typeface="Trebuchet MS" panose="020B060302020202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70000"/>
                <a:lumMod val="100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tint val="94000"/>
                <a:lumMod val="102000"/>
              </a:schemeClr>
            </a:gs>
            <a:gs pos="50000">
              <a:schemeClr val="phClr">
                <a:shade val="100000"/>
                <a:lumMod val="100000"/>
              </a:schemeClr>
            </a:gs>
            <a:gs pos="100000">
              <a:schemeClr val="phClr">
                <a:shade val="78000"/>
                <a:lumMod val="99000"/>
              </a:schemeClr>
            </a:gs>
          </a:gsLst>
          <a:lin ang="5400000" scaled="0"/>
          <a:tileRect/>
        </a:gradFill>
      </a:fillStyleLst>
      <a:lnStyleLst>
        <a:ln w="9525" cap="flat" cmpd="sng" algn="ctr">
          <a:prstDash val="solid"/>
        </a:ln>
        <a:ln w="12700" cap="flat" cmpd="sng" algn="ctr">
          <a:prstDash val="solid"/>
        </a:ln>
        <a:ln w="1905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6000"/>
                <a:shade val="100000"/>
                <a:lumMod val="128000"/>
              </a:schemeClr>
            </a:gs>
            <a:gs pos="50000">
              <a:schemeClr val="phClr">
                <a:shade val="100000"/>
                <a:lumMod val="130000"/>
              </a:schemeClr>
            </a:gs>
            <a:gs pos="100000">
              <a:schemeClr val="phClr">
                <a:shade val="78000"/>
                <a:lumMod val="69000"/>
              </a:schemeClr>
            </a:gs>
          </a:gsLst>
          <a:lin ang="2520000" scaled="0"/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TM04033917[[fn=Berlim]]</Template>
  <TotalTime>6018</TotalTime>
  <Words>0</Words>
  <Application>Microsoft Office PowerPoint</Application>
  <PresentationFormat>Personalizar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4" baseType="lpstr">
      <vt:lpstr>Arial</vt:lpstr>
      <vt:lpstr>Calibri</vt:lpstr>
      <vt:lpstr>Berlim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Operacional Tribeca</dc:creator>
  <dc:description/>
  <cp:lastModifiedBy>Priscila Thompson</cp:lastModifiedBy>
  <cp:revision>16</cp:revision>
  <dcterms:modified xsi:type="dcterms:W3CDTF">2026-09-11T13:24:04Z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Personalizar</vt:lpwstr>
  </property>
  <property fmtid="{D5CDD505-2E9C-101B-9397-08002B2CF9AE}" pid="3" name="Slides">
    <vt:r8>1</vt:r8>
  </property>
</Properties>
</file>